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18288000" cy="10287000"/>
  <p:notesSz cx="6858000" cy="9144000"/>
  <p:embeddedFontLst>
    <p:embeddedFont>
      <p:font typeface="Canva Sans" charset="1" panose="020B0503030501040103"/>
      <p:regular r:id="rId9"/>
    </p:embeddedFont>
    <p:embeddedFont>
      <p:font typeface="Canva Sans Bold" charset="1" panose="020B0803030501040103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https://www.geeksforgeeks.org/jvm-works-jvm-architecture/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https://www.geeksforgeeks.org/jvm-works-jvm-architecture/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61255" y="-2017079"/>
            <a:ext cx="13902753" cy="13381400"/>
          </a:xfrm>
          <a:custGeom>
            <a:avLst/>
            <a:gdLst/>
            <a:ahLst/>
            <a:cxnLst/>
            <a:rect r="r" b="b" t="t" l="l"/>
            <a:pathLst>
              <a:path h="13381400" w="13902753">
                <a:moveTo>
                  <a:pt x="0" y="0"/>
                </a:moveTo>
                <a:lnTo>
                  <a:pt x="13902754" y="0"/>
                </a:lnTo>
                <a:lnTo>
                  <a:pt x="13902754" y="13381400"/>
                </a:lnTo>
                <a:lnTo>
                  <a:pt x="0" y="13381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2172" y="-668293"/>
            <a:ext cx="2446436" cy="4114800"/>
          </a:xfrm>
          <a:custGeom>
            <a:avLst/>
            <a:gdLst/>
            <a:ahLst/>
            <a:cxnLst/>
            <a:rect r="r" b="b" t="t" l="l"/>
            <a:pathLst>
              <a:path h="4114800" w="2446436">
                <a:moveTo>
                  <a:pt x="0" y="0"/>
                </a:moveTo>
                <a:lnTo>
                  <a:pt x="2446436" y="0"/>
                </a:lnTo>
                <a:lnTo>
                  <a:pt x="24464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64009" y="6950278"/>
            <a:ext cx="2423991" cy="4114800"/>
          </a:xfrm>
          <a:custGeom>
            <a:avLst/>
            <a:gdLst/>
            <a:ahLst/>
            <a:cxnLst/>
            <a:rect r="r" b="b" t="t" l="l"/>
            <a:pathLst>
              <a:path h="4114800" w="2423991">
                <a:moveTo>
                  <a:pt x="0" y="0"/>
                </a:moveTo>
                <a:lnTo>
                  <a:pt x="2423991" y="0"/>
                </a:lnTo>
                <a:lnTo>
                  <a:pt x="242399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87400" y="3351257"/>
            <a:ext cx="16736997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Java Development Kit (JDK) is a cross-platformed software development environment that offers a collection of tools and libraries necessary for developing Java-based software applications and applets. It is a core package used in Java, along with the </a:t>
            </a: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7" tooltip="https://www.geeksforgeeks.org/jvm-works-jvm-architecture/"/>
              </a:rPr>
              <a:t>JVM (Java Virtual Machine)</a:t>
            </a: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and the JRE (Java Runtime Environment).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11459" y="251188"/>
            <a:ext cx="13976146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Java Development Kit- JDK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86681" y="4859037"/>
            <a:ext cx="17017168" cy="5161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860"/>
              </a:lnSpc>
            </a:pPr>
            <a:r>
              <a:rPr lang="en-US" sz="49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Bytecode Execution : </a:t>
            </a:r>
            <a:r>
              <a:rPr lang="en-US" sz="4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JVM reads and executes Java bytecode, which is platform-independent, making Java code portable across different operating systems.</a:t>
            </a:r>
          </a:p>
          <a:p>
            <a:pPr algn="just">
              <a:lnSpc>
                <a:spcPts val="6860"/>
              </a:lnSpc>
            </a:pPr>
            <a:r>
              <a:rPr lang="en-US" sz="49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Memory Management :</a:t>
            </a:r>
            <a:r>
              <a:rPr lang="en-US" sz="4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The JVM manages memory allocation and garbage collection to ensure efficient use of system resources and prevent memory leaks.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46506" y="-21968"/>
            <a:ext cx="1627654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Java Virtual Machine - JVM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6506" y="1516396"/>
            <a:ext cx="16857343" cy="3428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859"/>
              </a:lnSpc>
            </a:pPr>
            <a:r>
              <a:rPr lang="en-US" sz="48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Java virtual machine (JVM) is a virtual machine that enables a computer to run Java programs as well as programs written in other languages that are also compiled to Java bytecode.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4350" y="3587176"/>
            <a:ext cx="17773650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Java Runtime Environment is a cross-platformed software development environment that offers a collection of tools and libraries necessary for developing Java-based software applications and applets. It is a core package used in Java, along with the </a:t>
            </a: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www.geeksforgeeks.org/jvm-works-jvm-architecture/"/>
              </a:rPr>
              <a:t>JVM (Java Virtual Machine)</a:t>
            </a: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and the JRE (Java Runtime Environment).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97915" y="10221"/>
            <a:ext cx="13953437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Java Runtime Environment -JRE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DAGS4HbbgB4</dc:identifier>
  <dcterms:modified xsi:type="dcterms:W3CDTF">2011-08-01T06:04:30Z</dcterms:modified>
  <cp:revision>1</cp:revision>
  <dc:title>JDK</dc:title>
</cp:coreProperties>
</file>

<file path=docProps/thumbnail.jpeg>
</file>